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86FA8D-59ED-4A35-A5D5-88B0A53D3410}" type="datetimeFigureOut">
              <a:rPr lang="ru-RU" smtClean="0"/>
              <a:pPr/>
              <a:t>24.07.2022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F8C720-B248-4140-80D9-52F8F8C9A81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Тема: </a:t>
            </a:r>
            <a:r>
              <a:rPr lang="ru-RU" sz="3200" dirty="0" smtClean="0"/>
              <a:t>Проектирование индивидуальных траекторий развития способного, одаренного ребенка как основы развития компетенции управления деятельностью</a:t>
            </a:r>
            <a:br>
              <a:rPr lang="ru-RU" sz="32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Выполнила : Голобокова И.Н</a:t>
            </a:r>
          </a:p>
          <a:p>
            <a:r>
              <a:rPr lang="ru-RU" dirty="0" smtClean="0"/>
              <a:t>.Учитель начальных классов</a:t>
            </a:r>
          </a:p>
          <a:p>
            <a:r>
              <a:rPr lang="ru-RU" dirty="0" smtClean="0"/>
              <a:t>МБОУ СОШ №22 им С.Н.Пальчука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Процесс выявления, обучения и воспитания талантливых детей составляет новую задачу совершенствования системы обучения.</a:t>
            </a:r>
          </a:p>
          <a:p>
            <a:r>
              <a:rPr lang="ru-RU" sz="2400" dirty="0" smtClean="0"/>
              <a:t>Ученые сегодня единодушны в том, что каждый человек владеет огромным множеством возможностей , хранящихся в нем в виде задатков . Но в нашем прогрессивном мире важно постоянно обновлять свои знания. Именно поэтому важнейшим приоритетом становится интеллект.</a:t>
            </a:r>
          </a:p>
          <a:p>
            <a:r>
              <a:rPr lang="ru-RU" sz="2400" dirty="0" smtClean="0"/>
              <a:t>Развитие критического мышления тех детей, которые в дальнейшем станут носителями ведущих идей общественного процесса в 21 веке важно как никогда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C00000"/>
                </a:solidFill>
              </a:rPr>
              <a:t>Цель: </a:t>
            </a:r>
            <a:r>
              <a:rPr lang="ru-RU" sz="1800" dirty="0" smtClean="0"/>
              <a:t>развитие индивидуальности одаренного ребенка и создание им портфеля достижений.</a:t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Задачи:</a:t>
            </a:r>
          </a:p>
          <a:p>
            <a:r>
              <a:rPr lang="ru-RU" sz="1800" dirty="0" smtClean="0"/>
              <a:t>выявить одаренного и талантливого ребенка;</a:t>
            </a:r>
          </a:p>
          <a:p>
            <a:r>
              <a:rPr lang="ru-RU" sz="1800" dirty="0" smtClean="0"/>
              <a:t>выявить вид одаренности;</a:t>
            </a:r>
          </a:p>
          <a:p>
            <a:pPr>
              <a:buNone/>
            </a:pPr>
            <a:r>
              <a:rPr lang="ru-RU" sz="1800" dirty="0" smtClean="0"/>
              <a:t>     разработка научно – методического обеспечения , обучение и развитие одаренного ребенка.</a:t>
            </a:r>
          </a:p>
          <a:p>
            <a:r>
              <a:rPr lang="ru-RU" sz="1800" b="1" dirty="0" smtClean="0"/>
              <a:t>Сроки реализации</a:t>
            </a:r>
            <a:r>
              <a:rPr lang="ru-RU" sz="1800" dirty="0" smtClean="0"/>
              <a:t>: 2022 – 2023 гг.</a:t>
            </a:r>
          </a:p>
          <a:p>
            <a:r>
              <a:rPr lang="ru-RU" sz="1800" dirty="0" smtClean="0"/>
              <a:t>участники проекта: педагог, ребенок, родитель.</a:t>
            </a:r>
          </a:p>
          <a:p>
            <a:r>
              <a:rPr lang="ru-RU" sz="1800" b="1" dirty="0" smtClean="0"/>
              <a:t>Ожидаемые результаты:</a:t>
            </a:r>
          </a:p>
          <a:p>
            <a:r>
              <a:rPr lang="ru-RU" sz="1800" dirty="0" smtClean="0"/>
              <a:t>выявление задатков и развитие способностей ребенка ;</a:t>
            </a:r>
          </a:p>
          <a:p>
            <a:r>
              <a:rPr lang="ru-RU" sz="1800" dirty="0" smtClean="0"/>
              <a:t>активизация участия родителей в помощи одаренному ребенку ;</a:t>
            </a:r>
          </a:p>
          <a:p>
            <a:r>
              <a:rPr lang="ru-RU" sz="1800" dirty="0" smtClean="0"/>
              <a:t>формирование портфеля ребенком на выходе из 4 класса.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и формы работы: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тестовый</a:t>
            </a:r>
          </a:p>
          <a:p>
            <a:r>
              <a:rPr lang="ru-RU" dirty="0" smtClean="0"/>
              <a:t>наблюдение</a:t>
            </a:r>
          </a:p>
          <a:p>
            <a:r>
              <a:rPr lang="ru-RU" dirty="0" smtClean="0"/>
              <a:t>сравнение</a:t>
            </a:r>
          </a:p>
          <a:p>
            <a:r>
              <a:rPr lang="ru-RU" dirty="0" smtClean="0"/>
              <a:t>поисковый </a:t>
            </a:r>
          </a:p>
          <a:p>
            <a:r>
              <a:rPr lang="ru-RU" dirty="0" smtClean="0"/>
              <a:t>исследовательский </a:t>
            </a:r>
          </a:p>
          <a:p>
            <a:r>
              <a:rPr lang="ru-RU" dirty="0" smtClean="0"/>
              <a:t>проектный в сочетании с методами самостоятельной , индивидуальной и групповой работы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Ожидаемые результаты: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Создание условий развития одаренного ребенка , предоставить ему возможность раскрыть свой личностный потенциал;</a:t>
            </a:r>
          </a:p>
          <a:p>
            <a:r>
              <a:rPr lang="ru-RU" dirty="0" smtClean="0"/>
              <a:t>Максимальное устранение пробелов в данных предметах; </a:t>
            </a:r>
          </a:p>
          <a:p>
            <a:r>
              <a:rPr lang="ru-RU" dirty="0" smtClean="0"/>
              <a:t>Формирование практических знаний;</a:t>
            </a:r>
          </a:p>
          <a:p>
            <a:r>
              <a:rPr lang="ru-RU" dirty="0" smtClean="0"/>
              <a:t>Успешное выступление обучающихся на конкурсах, конференциях, олимпиадах.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ru-RU" sz="24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idx="1"/>
          </p:nvPr>
        </p:nvGraphicFramePr>
        <p:xfrm>
          <a:off x="179512" y="620688"/>
          <a:ext cx="8856984" cy="5976663"/>
        </p:xfrm>
        <a:graphic>
          <a:graphicData uri="http://schemas.openxmlformats.org/presentationml/2006/ole">
            <p:oleObj spid="_x0000_s1026" name="Документ" r:id="rId3" imgW="9392525" imgH="5483821" progId="Word.Document.12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</TotalTime>
  <Words>249</Words>
  <Application>Microsoft Office PowerPoint</Application>
  <PresentationFormat>Экран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Поток</vt:lpstr>
      <vt:lpstr>Документ</vt:lpstr>
      <vt:lpstr>Тема: Проектирование индивидуальных траекторий развития способного, одаренного ребенка как основы развития компетенции управления деятельностью </vt:lpstr>
      <vt:lpstr>Пояснительная записка.</vt:lpstr>
      <vt:lpstr>Цель: развитие индивидуальности одаренного ребенка и создание им портфеля достижений. </vt:lpstr>
      <vt:lpstr>Методы и формы работы:</vt:lpstr>
      <vt:lpstr>Ожидаемые результаты: 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Проектирование индивидуальных траекторий развития способного, одаренного ребенка как основы развития компетенции управления деятельностью</dc:title>
  <dc:creator>User</dc:creator>
  <cp:lastModifiedBy>Amatdin</cp:lastModifiedBy>
  <cp:revision>6</cp:revision>
  <dcterms:created xsi:type="dcterms:W3CDTF">2022-04-23T02:39:34Z</dcterms:created>
  <dcterms:modified xsi:type="dcterms:W3CDTF">2022-07-23T23:11:44Z</dcterms:modified>
</cp:coreProperties>
</file>